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3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2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0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9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0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8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8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EC0A-8FF2-475B-BAE6-DB93F786F45D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5F1C-56A2-4CA6-98B0-F783D1C1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5805" y="242665"/>
            <a:ext cx="6923315" cy="6471644"/>
          </a:xfrm>
        </p:spPr>
        <p:txBody>
          <a:bodyPr>
            <a:noAutofit/>
          </a:bodyPr>
          <a:lstStyle/>
          <a:p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800" b="1" dirty="0" err="1">
                <a:solidFill>
                  <a:srgbClr val="FF0000"/>
                </a:solidFill>
              </a:rPr>
              <a:t>Халықаралық</a:t>
            </a:r>
            <a:r>
              <a:rPr lang="ru-RU" sz="4800" b="1" dirty="0">
                <a:solidFill>
                  <a:srgbClr val="FF0000"/>
                </a:solidFill>
              </a:rPr>
              <a:t>   </a:t>
            </a:r>
            <a:r>
              <a:rPr lang="ru-RU" sz="4800" b="1" dirty="0" err="1">
                <a:solidFill>
                  <a:srgbClr val="FF0000"/>
                </a:solidFill>
              </a:rPr>
              <a:t>отбасы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күніне</a:t>
            </a:r>
            <a:r>
              <a:rPr lang="ru-RU" sz="4800" b="1" dirty="0">
                <a:solidFill>
                  <a:srgbClr val="FF0000"/>
                </a:solidFill>
              </a:rPr>
              <a:t>  </a:t>
            </a:r>
            <a:r>
              <a:rPr lang="ru-RU" sz="4400" b="1" dirty="0" err="1">
                <a:solidFill>
                  <a:srgbClr val="FF0000"/>
                </a:solidFill>
              </a:rPr>
              <a:t>және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Майра </a:t>
            </a:r>
            <a:r>
              <a:rPr lang="ru-RU" sz="4400" b="1" dirty="0" err="1">
                <a:solidFill>
                  <a:srgbClr val="FF0000"/>
                </a:solidFill>
              </a:rPr>
              <a:t>Победовна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Кабакованың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 err="1">
                <a:solidFill>
                  <a:srgbClr val="FF0000"/>
                </a:solidFill>
              </a:rPr>
              <a:t>мерейтойына</a:t>
            </a:r>
            <a:r>
              <a:rPr lang="ru-RU" sz="4400" b="1" dirty="0">
                <a:solidFill>
                  <a:srgbClr val="FF0000"/>
                </a:solidFill>
              </a:rPr>
              <a:t>   </a:t>
            </a:r>
            <a:r>
              <a:rPr lang="ru-RU" sz="4400" b="1" dirty="0" err="1">
                <a:solidFill>
                  <a:srgbClr val="FF0000"/>
                </a:solidFill>
              </a:rPr>
              <a:t>арналған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шығармашылық</a:t>
            </a:r>
            <a:r>
              <a:rPr lang="ru-RU" sz="4800" b="1" dirty="0">
                <a:solidFill>
                  <a:srgbClr val="FF0000"/>
                </a:solidFill>
              </a:rPr>
              <a:t>   </a:t>
            </a:r>
            <a:r>
              <a:rPr lang="ru-RU" sz="4800" b="1" dirty="0" err="1">
                <a:solidFill>
                  <a:srgbClr val="FF0000"/>
                </a:solidFill>
              </a:rPr>
              <a:t>кездесу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***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Творческая встреча, посвященная юбилею Майра </a:t>
            </a:r>
            <a:r>
              <a:rPr lang="ru-RU" sz="4000" b="1" dirty="0" err="1">
                <a:solidFill>
                  <a:srgbClr val="FF0000"/>
                </a:solidFill>
              </a:rPr>
              <a:t>Победовны</a:t>
            </a:r>
            <a:r>
              <a:rPr lang="ru-RU" sz="4000" b="1" dirty="0">
                <a:solidFill>
                  <a:srgbClr val="FF0000"/>
                </a:solidFill>
              </a:rPr>
              <a:t> Кабаковой и Международному Дню семьи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77202"/>
            <a:ext cx="4570599" cy="64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5" y="446294"/>
            <a:ext cx="4067141" cy="6019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65" y="27204"/>
            <a:ext cx="4633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1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 Халықаралық   отбасы күніне  және  Майра Победовна Кабакованың  мерейтойына   арналған шығармашылық   кездесу *** Творческая встреча, посвященная юбилею Майра Победовны Кабаковой и Международному Дню семьи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Зухра</dc:creator>
  <cp:lastModifiedBy>Мынбаева Айгерим</cp:lastModifiedBy>
  <cp:revision>3</cp:revision>
  <dcterms:created xsi:type="dcterms:W3CDTF">2025-05-02T05:33:07Z</dcterms:created>
  <dcterms:modified xsi:type="dcterms:W3CDTF">2025-05-04T06:47:43Z</dcterms:modified>
</cp:coreProperties>
</file>